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B2348-14EF-F077-F007-6BACCC5A6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BF6143-86DC-5FF3-DF95-9A8F12091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11948-ADFC-59F1-B564-60F708CD4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336C2-2C75-8F3D-B701-074B92480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1852C-ECE9-590E-C7C5-E4A0BDF94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988715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57483-4D2E-B54F-C4FB-F78C4E6E5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14047-3855-9EEB-8D14-23B62B486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BCE66-F8B7-820C-6D5C-24736F4A7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1045D-37AC-B50A-CB25-51C17F5D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29C77-AD42-CF97-E9B0-D4DA5177C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94344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4AF948-CC05-7A04-F2B5-DD69CFF81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467EDA-78EF-3D47-3CE3-84F711FA25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FFF7B-1D2A-5352-503B-B2A35C7E3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FE3C6-DAB7-5555-5668-D4590DD2A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9E524-0336-53DB-A68D-0A81D24FE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514069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0A585-B72E-2826-0C6F-47B7BB95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7AB7B-B3F3-2BAB-AA98-F594258BDE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DAE30B-64D7-E4E8-79E4-D4387A9B4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85844-0965-4977-60C5-DC04A49A0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9DBF9-494F-AD92-B283-0064F24C2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03738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6D41E-950B-0628-04BF-5DFE6A409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BD6D15-A2B3-F218-7585-B817B4AD6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1861E-B00C-4113-2405-6C3970477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06604-FD46-43FA-40B5-425620CF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9BAB1B-3A22-EC52-E4AA-6AF689EA3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36468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B5829-71D0-B8EB-E972-60908CD48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16629-AC75-27A0-8658-969FD91C52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967AA-DEA7-7D68-C5C7-905BE5931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326432-CF61-E5C4-B93F-284756F99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C4816-3A97-726B-A166-83A8F9332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5A461D-1A23-F330-02CF-480128657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159470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FABA2-0792-13F0-C32B-8EA4310B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2A8321-9F0A-FA64-C339-FE74782F5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EF55F6-7C9B-3D63-70C0-B1E982398E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634CAD-AD11-8D1B-19FF-A29DA5C71E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B2C01-F0E5-93CE-5A81-C21E6C8348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EF994-5734-FB1B-1140-606A82773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130E0A-8A1F-5503-94DD-8E16873F1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8CFF23-BF24-76A8-3937-094C64D30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98209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4586E-B0E2-14C8-21EB-014855069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C0DBE-427A-1B5E-B4D3-C044CB722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CAF1C6-AA70-2442-A2C6-77A21A3EF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4161C-015D-AB0A-858F-2F99564E1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22953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F73B7B-10D5-E84F-F55A-BA19A626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52DDDA-0F9A-3E29-53CB-000A53B1F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E7F21-2B8E-05C7-3FC6-7937E0BD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84533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C5374-FEA8-72CF-E5CF-3F99508AB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EE202-BB37-CA5F-8684-CF8700191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0BD11F-BEB0-B7CC-255B-B9D827691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9D94FD-D2F4-66D0-A413-F62202D6A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45992A-C839-AFEB-A947-07282CF1B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B3DD5-1489-0A35-DA23-F5B31D14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28286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890B9-060A-FC04-6D93-362CD61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BA30BD-52D8-07FC-7F11-5C8771A9F2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9E881-CCEA-6AE7-16D3-9ED80DCDFF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9BFF2E-11BA-1544-22B7-4EA95BE87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1DEA3A-8C96-FF9F-8241-292D9CC76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EF101-CBC4-1108-F90C-2ECAEED7A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20382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53F214-483D-2DB2-F7C9-A8C81449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685D3-8419-3348-557E-FF0741E9E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AE69B-B7E1-5C89-1C9E-40DAE597D8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D6704-FB2F-554B-B314-138DA802A3B2}" type="datetimeFigureOut">
              <a:rPr lang="en-PT" smtClean="0"/>
              <a:t>8/20/25</a:t>
            </a:fld>
            <a:endParaRPr lang="en-P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FC0DF-1B7E-E29D-E278-D5FCDAC5E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285FE-BDE6-3DEC-84BC-02B2E6E2E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8930D-10FA-6241-A1EC-CADE0F296A3B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2765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523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557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Ecrã Panorâmico</PresentationFormat>
  <Paragraphs>0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Ricardo Soares</dc:creator>
  <cp:lastModifiedBy>tania cadima</cp:lastModifiedBy>
  <cp:revision>3</cp:revision>
  <dcterms:created xsi:type="dcterms:W3CDTF">2025-08-07T10:12:06Z</dcterms:created>
  <dcterms:modified xsi:type="dcterms:W3CDTF">2025-08-20T09:01:40Z</dcterms:modified>
</cp:coreProperties>
</file>